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347" r:id="rId6"/>
  </p:sldIdLst>
  <p:sldSz cx="12192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fr-fr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fr-fr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fr-fr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fr-fr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fr-fr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fr-fr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fr-fr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fr-fr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fr-fr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9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68104086" val="970" revOS="4"/>
      <pr:smFileRevision xmlns:pr="smNativeData" dt="1568104086" val="0"/>
      <pr:guideOptions xmlns:pr="smNativeData" dt="1568104086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napToGrid="0">
      <p:cViewPr varScale="1">
        <p:scale>
          <a:sx n="77" d="100"/>
          <a:sy n="77" d="100"/>
        </p:scale>
        <p:origin x="1236" y="211"/>
      </p:cViewPr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6" d="100"/>
        <a:sy n="16" d="100"/>
      </p:scale>
      <p:origin x="0" y="0"/>
    </p:cViewPr>
  </p:sorterViewPr>
  <p:notesViewPr>
    <p:cSldViewPr snapToGrid="0">
      <p:cViewPr>
        <p:scale>
          <a:sx n="77" d="100"/>
          <a:sy n="77" d="100"/>
        </p:scale>
        <p:origin x="1236" y="211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 noChangeArrowheads="1"/>
            <a:extLst>
              <a:ext uri="smNativeData">
                <pr:smNativeData xmlns:pr="smNativeData" val="SMDATA_13_ll53XRMAAAAlAAAAZAAAAA0AAAAAkAAAAEgAAACQAAAASAAAAAAAAAAC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gCQAA6AYAAKBBAACYFQAAEAAAACYAAAAIAAAAgYAAAAAAAAA="/>
              </a:ext>
            </a:extLst>
          </p:cNvSpPr>
          <p:nvPr>
            <p:ph type="ctrTitle"/>
          </p:nvPr>
        </p:nvSpPr>
        <p:spPr>
          <a:xfrm>
            <a:off x="1524000" y="1122680"/>
            <a:ext cx="9144000" cy="23876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ctr">
              <a:defRPr lang="fr-fr" sz="6000"/>
            </a:lvl1pPr>
            <a:lvl2pPr>
              <a:defRPr lang="fr-fr"/>
            </a:lvl2pPr>
            <a:lvl3pPr>
              <a:defRPr lang="fr-fr"/>
            </a:lvl3pPr>
            <a:lvl4pPr>
              <a:defRPr lang="fr-fr"/>
            </a:lvl4pPr>
            <a:lvl5pPr>
              <a:defRPr lang="fr-fr"/>
            </a:lvl5pPr>
            <a:lvl6pPr>
              <a:defRPr lang="fr-fr"/>
            </a:lvl6pPr>
            <a:lvl7pPr>
              <a:defRPr lang="fr-fr"/>
            </a:lvl7pPr>
            <a:lvl8pPr>
              <a:defRPr lang="fr-fr"/>
            </a:lvl8pPr>
            <a:lvl9pPr>
              <a:defRPr lang="fr-fr"/>
            </a:lvl9pPr>
          </a:lstStyle>
          <a:p>
            <a:pPr>
              <a:defRPr lang="fr-fr"/>
            </a:pPr>
            <a:r>
              <a:t>Modifiez le style du titre</a:t>
            </a:r>
          </a:p>
        </p:txBody>
      </p:sp>
      <p:sp>
        <p:nvSpPr>
          <p:cNvPr id="3" name="Sous-titre 2"/>
          <p:cNvSpPr>
            <a:spLocks noGrp="1" noChangeArrowheads="1"/>
            <a:extLst>
              <a:ext uri="smNativeData">
                <pr:smNativeData xmlns:pr="smNativeData" val="SMDATA_13_ll53XR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gCQAAKRYAAKBBAABYIAAAEAAAACYAAAAIAAAAAYAAAAAAAAA="/>
              </a:ext>
            </a:extLst>
          </p:cNvSpPr>
          <p:nvPr>
            <p:ph type="subTitle" idx="1"/>
          </p:nvPr>
        </p:nvSpPr>
        <p:spPr>
          <a:xfrm>
            <a:off x="1524000" y="3602355"/>
            <a:ext cx="9144000" cy="1655445"/>
          </a:xfrm>
        </p:spPr>
        <p:txBody>
          <a:bodyPr/>
          <a:lstStyle>
            <a:lvl1pPr marL="0" indent="0" algn="ctr">
              <a:buNone/>
              <a:defRPr lang="fr-fr" sz="2400"/>
            </a:lvl1pPr>
            <a:lvl2pPr marL="457200" indent="0" algn="ctr">
              <a:buNone/>
              <a:defRPr lang="fr-fr" sz="2000"/>
            </a:lvl2pPr>
            <a:lvl3pPr marL="914400" indent="0" algn="ctr">
              <a:buNone/>
              <a:defRPr lang="fr-fr" sz="1800"/>
            </a:lvl3pPr>
            <a:lvl4pPr marL="1371600" indent="0" algn="ctr">
              <a:buNone/>
              <a:defRPr lang="fr-fr" sz="1600"/>
            </a:lvl4pPr>
            <a:lvl5pPr marL="1828800" indent="0" algn="ctr">
              <a:buNone/>
              <a:defRPr lang="fr-fr" sz="1600"/>
            </a:lvl5pPr>
            <a:lvl6pPr marL="2286000" indent="0" algn="ctr">
              <a:buNone/>
              <a:defRPr lang="fr-fr" sz="1600"/>
            </a:lvl6pPr>
            <a:lvl7pPr marL="2743200" indent="0" algn="ctr">
              <a:buNone/>
              <a:defRPr lang="fr-fr" sz="1600"/>
            </a:lvl7pPr>
            <a:lvl8pPr marL="3200400" indent="0" algn="ctr">
              <a:buNone/>
              <a:defRPr lang="fr-fr" sz="1600"/>
            </a:lvl8pPr>
            <a:lvl9pPr marL="3657600" indent="0" algn="ctr">
              <a:buNone/>
              <a:defRPr lang="fr-fr" sz="1600"/>
            </a:lvl9pPr>
          </a:lstStyle>
          <a:p>
            <a:pPr>
              <a:defRPr lang="fr-fr"/>
            </a:pPr>
            <a:r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fr-fr"/>
            </a:pPr>
            <a:fld id="{2BD35822-6CC6-86AE-886B-9AFB16257ECF}" type="datetime1">
              <a:t>20/06/2019</a:t>
            </a:fld>
          </a:p>
        </p:txBody>
      </p:sp>
      <p:sp>
        <p:nvSpPr>
          <p:cNvPr id="5" name="Espace réservé du pied de page 4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fr-fr"/>
            </a:pPr>
          </a:p>
        </p:txBody>
      </p:sp>
      <p:sp>
        <p:nvSpPr>
          <p:cNvPr id="6" name="Espace réservé du numéro de diapositive 5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fr-fr"/>
            </a:pPr>
            <a:fld id="{2BD315AC-E2C6-86E3-886B-14B65B257E41}" type="slidenum">
              <a:t>‹N°›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fr-fr"/>
            </a:pPr>
            <a:r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 noChangeArrowheads="1"/>
            <a:extLst>
              <a:ext uri="smNativeData">
                <pr:smNativeData xmlns:pr="smNativeData" val="SMDATA_13_ll53XRMAAAAlAAAAZAAAAA0AAAAAkAAAAEgAAACQAAAASAAAAAAAAAAAAAAAAQ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OwsAANhFAAAAJg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fr-fr"/>
            </a:pPr>
            <a:r>
              <a:t>Cliquez pour modifier les styles du texte du masque</a:t>
            </a:r>
          </a:p>
          <a:p>
            <a:pPr lvl="1">
              <a:defRPr lang="fr-fr"/>
            </a:pPr>
            <a:r>
              <a:t>Deuxième niveau</a:t>
            </a:r>
          </a:p>
          <a:p>
            <a:pPr lvl="2">
              <a:defRPr lang="fr-fr"/>
            </a:pPr>
            <a:r>
              <a:t>Troisième niveau</a:t>
            </a:r>
          </a:p>
          <a:p>
            <a:pPr lvl="3">
              <a:defRPr lang="fr-fr"/>
            </a:pPr>
            <a:r>
              <a:t>Quatrième niveau</a:t>
            </a:r>
          </a:p>
          <a:p>
            <a:pPr lvl="4">
              <a:defRPr lang="fr-fr"/>
            </a:pPr>
            <a:r>
              <a:t>Cinquième niveau</a:t>
            </a:r>
          </a:p>
        </p:txBody>
      </p:sp>
      <p:sp>
        <p:nvSpPr>
          <p:cNvPr id="4" name="Espace réservé de la date 3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fr-fr"/>
            </a:pPr>
            <a:fld id="{2BD3450E-40C6-86B3-886B-B6E60B257EE3}" type="datetime1">
              <a:t>20/06/2019</a:t>
            </a:fld>
          </a:p>
        </p:txBody>
      </p:sp>
      <p:sp>
        <p:nvSpPr>
          <p:cNvPr id="5" name="Espace réservé du pied de page 4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fr-fr"/>
            </a:pPr>
          </a:p>
        </p:txBody>
      </p:sp>
      <p:sp>
        <p:nvSpPr>
          <p:cNvPr id="6" name="Espace réservé du numéro de diapositive 5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fr-fr"/>
            </a:pPr>
            <a:fld id="{2BD3774E-00C6-8681-886B-F6D439257EA3}" type="slidenum">
              <a:t>‹N°›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Q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NQAAPwIAANhFAAAAJgAAEAAAACYAAAAIAAAAAwAAAAAAAAA="/>
              </a:ext>
            </a:extLst>
          </p:cNvSpPr>
          <p:nvPr>
            <p:ph type="title"/>
          </p:nvPr>
        </p:nvSpPr>
        <p:spPr>
          <a:xfrm>
            <a:off x="8724900" y="365125"/>
            <a:ext cx="2628900" cy="5812155"/>
          </a:xfrm>
        </p:spPr>
        <p:txBody>
          <a:bodyPr vert="vert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fr-fr"/>
            </a:pPr>
            <a:r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 noChangeArrowheads="1"/>
            <a:extLst>
              <a:ext uri="smNativeData">
                <pr:smNativeData xmlns:pr="smNativeData" val="SMDATA_13_ll53XRMAAAAlAAAAZAAAAA0AAAAAkAAAAEgAAACQAAAASAAAAAAAAAAAAAAAAQ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Lw0AAAAJgAAEAAAACYAAAAIAAAAAwAAAAAAAAA="/>
              </a:ext>
            </a:extLst>
          </p:cNvSpPr>
          <p:nvPr>
            <p:ph idx="1"/>
          </p:nvPr>
        </p:nvSpPr>
        <p:spPr>
          <a:xfrm>
            <a:off x="838200" y="365125"/>
            <a:ext cx="7734300" cy="5812155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fr-fr"/>
            </a:pPr>
            <a:r>
              <a:t>Cliquez pour modifier les styles du texte du masque</a:t>
            </a:r>
          </a:p>
          <a:p>
            <a:pPr lvl="1">
              <a:defRPr lang="fr-fr"/>
            </a:pPr>
            <a:r>
              <a:t>Deuxième niveau</a:t>
            </a:r>
          </a:p>
          <a:p>
            <a:pPr lvl="2">
              <a:defRPr lang="fr-fr"/>
            </a:pPr>
            <a:r>
              <a:t>Troisième niveau</a:t>
            </a:r>
          </a:p>
          <a:p>
            <a:pPr lvl="3">
              <a:defRPr lang="fr-fr"/>
            </a:pPr>
            <a:r>
              <a:t>Quatrième niveau</a:t>
            </a:r>
          </a:p>
          <a:p>
            <a:pPr lvl="4">
              <a:defRPr lang="fr-fr"/>
            </a:pPr>
            <a:r>
              <a:t>Cinquième niveau</a:t>
            </a:r>
          </a:p>
        </p:txBody>
      </p:sp>
      <p:sp>
        <p:nvSpPr>
          <p:cNvPr id="4" name="Espace réservé de la date 3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fr-fr"/>
            </a:pPr>
            <a:fld id="{2BD363F9-B7C6-8695-886B-41C02D257E14}" type="datetime1">
              <a:t>20/06/2019</a:t>
            </a:fld>
          </a:p>
        </p:txBody>
      </p:sp>
      <p:sp>
        <p:nvSpPr>
          <p:cNvPr id="5" name="Espace réservé du pied de page 4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fr-fr"/>
            </a:pPr>
          </a:p>
        </p:txBody>
      </p:sp>
      <p:sp>
        <p:nvSpPr>
          <p:cNvPr id="6" name="Espace réservé du numéro de diapositive 5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fr-fr"/>
            </a:pPr>
            <a:fld id="{2BD34C39-77C6-86BA-886B-81EF02257ED4}" type="slidenum">
              <a:t>‹N°›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fr-fr"/>
            </a:pPr>
            <a:r>
              <a:t>Modifiez le style du titre</a:t>
            </a:r>
          </a:p>
        </p:txBody>
      </p:sp>
      <p:sp>
        <p:nvSpPr>
          <p:cNvPr id="3" name="Espace réservé du contenu 2"/>
          <p:cNvSpPr>
            <a:spLocks noGrp="1" noChangeArrowheads="1"/>
            <a:extLst>
              <a:ext uri="smNativeData">
                <pr:smNativeData xmlns:pr="smNativeData" val="SMDATA_13_ll53XR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OwsAANhFAAAAJg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>
              <a:defRPr lang="fr-fr"/>
            </a:pPr>
            <a:r>
              <a:t>Cliquez pour modifier les styles du texte du masque</a:t>
            </a:r>
          </a:p>
          <a:p>
            <a:pPr lvl="1">
              <a:defRPr lang="fr-fr"/>
            </a:pPr>
            <a:r>
              <a:t>Deuxième niveau</a:t>
            </a:r>
          </a:p>
          <a:p>
            <a:pPr lvl="2">
              <a:defRPr lang="fr-fr"/>
            </a:pPr>
            <a:r>
              <a:t>Troisième niveau</a:t>
            </a:r>
          </a:p>
          <a:p>
            <a:pPr lvl="3">
              <a:defRPr lang="fr-fr"/>
            </a:pPr>
            <a:r>
              <a:t>Quatrième niveau</a:t>
            </a:r>
          </a:p>
          <a:p>
            <a:pPr lvl="4">
              <a:defRPr lang="fr-fr"/>
            </a:pPr>
            <a:r>
              <a:t>Cinquième niveau</a:t>
            </a:r>
          </a:p>
        </p:txBody>
      </p:sp>
      <p:sp>
        <p:nvSpPr>
          <p:cNvPr id="4" name="Espace réservé de la date 3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fr-fr"/>
            </a:pPr>
            <a:fld id="{2BD3128B-C5C6-86E4-886B-33B15C257E66}" type="datetime1">
              <a:t>20/06/2019</a:t>
            </a:fld>
          </a:p>
        </p:txBody>
      </p:sp>
      <p:sp>
        <p:nvSpPr>
          <p:cNvPr id="5" name="Espace réservé du pied de page 4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fr-fr"/>
            </a:pPr>
          </a:p>
        </p:txBody>
      </p:sp>
      <p:sp>
        <p:nvSpPr>
          <p:cNvPr id="6" name="Espace réservé du numéro de diapositive 5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fr-fr"/>
            </a:pPr>
            <a:fld id="{2BD374A4-EAC6-8682-886B-1CD73A257E49}" type="slidenum">
              <a:t>‹N°›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 noChangeArrowheads="1"/>
            <a:extLst>
              <a:ext uri="smNativeData">
                <pr:smNativeData xmlns:pr="smNativeData" val="SMDATA_13_ll53XRMAAAAlAAAAZAAAAA0AAAAAkAAAAEgAAACQAAAASAAAAAAAAAAC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eBQAAhQoAAM5FAAARHAAAEAAAACYAAAAIAAAAgYAAAAAAAAA="/>
              </a:ext>
            </a:extLst>
          </p:cNvSpPr>
          <p:nvPr>
            <p:ph type="title"/>
          </p:nvPr>
        </p:nvSpPr>
        <p:spPr>
          <a:xfrm>
            <a:off x="831850" y="1710055"/>
            <a:ext cx="10515600" cy="2852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defRPr lang="fr-fr" sz="6000"/>
            </a:lvl1pPr>
            <a:lvl2pPr>
              <a:defRPr lang="fr-fr"/>
            </a:lvl2pPr>
            <a:lvl3pPr>
              <a:defRPr lang="fr-fr"/>
            </a:lvl3pPr>
            <a:lvl4pPr>
              <a:defRPr lang="fr-fr"/>
            </a:lvl4pPr>
            <a:lvl5pPr>
              <a:defRPr lang="fr-fr"/>
            </a:lvl5pPr>
            <a:lvl6pPr>
              <a:defRPr lang="fr-fr"/>
            </a:lvl6pPr>
            <a:lvl7pPr>
              <a:defRPr lang="fr-fr"/>
            </a:lvl7pPr>
            <a:lvl8pPr>
              <a:defRPr lang="fr-fr"/>
            </a:lvl8pPr>
            <a:lvl9pPr>
              <a:defRPr lang="fr-fr"/>
            </a:lvl9pPr>
          </a:lstStyle>
          <a:p>
            <a:pPr>
              <a:defRPr lang="fr-fr"/>
            </a:pPr>
            <a:r>
              <a:t>Modifiez le style du titre</a:t>
            </a:r>
          </a:p>
        </p:txBody>
      </p:sp>
      <p:sp>
        <p:nvSpPr>
          <p:cNvPr id="3" name="Espace réservé du texte 2"/>
          <p:cNvSpPr>
            <a:spLocks noGrp="1" noChangeArrowheads="1"/>
            <a:extLst>
              <a:ext uri="smNativeData">
                <pr:smNativeData xmlns:pr="smNativeData" val="SMDATA_13_ll53XR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eBQAAPBwAAM5FAAB2JQAAEAAAACYAAAAIAAAAAYAAAAAAAAA="/>
              </a:ext>
            </a:extLst>
          </p:cNvSpPr>
          <p:nvPr>
            <p:ph idx="1"/>
          </p:nvPr>
        </p:nvSpPr>
        <p:spPr>
          <a:xfrm>
            <a:off x="831850" y="4589780"/>
            <a:ext cx="10515600" cy="1499870"/>
          </a:xfrm>
        </p:spPr>
        <p:txBody>
          <a:bodyPr/>
          <a:lstStyle>
            <a:lvl1pPr marL="0" indent="0">
              <a:buNone/>
              <a:defRPr lang="fr-fr" sz="2400">
                <a:solidFill>
                  <a:srgbClr val="8C8C8C"/>
                </a:solidFill>
              </a:defRPr>
            </a:lvl1pPr>
            <a:lvl2pPr marL="457200" indent="0">
              <a:buNone/>
              <a:defRPr lang="fr-fr" sz="2000">
                <a:solidFill>
                  <a:srgbClr val="8C8C8C"/>
                </a:solidFill>
              </a:defRPr>
            </a:lvl2pPr>
            <a:lvl3pPr marL="914400" indent="0">
              <a:buNone/>
              <a:defRPr lang="fr-fr" sz="1800">
                <a:solidFill>
                  <a:srgbClr val="8C8C8C"/>
                </a:solidFill>
              </a:defRPr>
            </a:lvl3pPr>
            <a:lvl4pPr marL="1371600" indent="0">
              <a:buNone/>
              <a:defRPr lang="fr-fr" sz="1600">
                <a:solidFill>
                  <a:srgbClr val="8C8C8C"/>
                </a:solidFill>
              </a:defRPr>
            </a:lvl4pPr>
            <a:lvl5pPr marL="1828800" indent="0">
              <a:buNone/>
              <a:defRPr lang="fr-fr" sz="1600">
                <a:solidFill>
                  <a:srgbClr val="8C8C8C"/>
                </a:solidFill>
              </a:defRPr>
            </a:lvl5pPr>
            <a:lvl6pPr marL="2286000" indent="0">
              <a:buNone/>
              <a:defRPr lang="fr-fr" sz="1600">
                <a:solidFill>
                  <a:srgbClr val="8C8C8C"/>
                </a:solidFill>
              </a:defRPr>
            </a:lvl6pPr>
            <a:lvl7pPr marL="2743200" indent="0">
              <a:buNone/>
              <a:defRPr lang="fr-fr" sz="1600">
                <a:solidFill>
                  <a:srgbClr val="8C8C8C"/>
                </a:solidFill>
              </a:defRPr>
            </a:lvl7pPr>
            <a:lvl8pPr marL="3200400" indent="0">
              <a:buNone/>
              <a:defRPr lang="fr-fr" sz="1600">
                <a:solidFill>
                  <a:srgbClr val="8C8C8C"/>
                </a:solidFill>
              </a:defRPr>
            </a:lvl8pPr>
            <a:lvl9pPr marL="3657600" indent="0">
              <a:buNone/>
              <a:defRPr lang="fr-fr" sz="1600">
                <a:solidFill>
                  <a:srgbClr val="8C8C8C"/>
                </a:solidFill>
              </a:defRPr>
            </a:lvl9pPr>
          </a:lstStyle>
          <a:p>
            <a:pPr>
              <a:defRPr lang="fr-fr"/>
            </a:pPr>
            <a:r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V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fr-fr"/>
            </a:pPr>
            <a:fld id="{2BD320A9-E7C6-86D6-886B-11836E257E44}" type="datetime1">
              <a:t>20/06/2019</a:t>
            </a:fld>
          </a:p>
        </p:txBody>
      </p:sp>
      <p:sp>
        <p:nvSpPr>
          <p:cNvPr id="5" name="Espace réservé du pied de page 4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fr-fr"/>
            </a:pPr>
          </a:p>
        </p:txBody>
      </p:sp>
      <p:sp>
        <p:nvSpPr>
          <p:cNvPr id="6" name="Espace réservé du numéro de diapositive 5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fr-fr"/>
            </a:pPr>
            <a:fld id="{2BD31EDF-91C6-86E8-886B-67BD50257E32}" type="slidenum">
              <a:t>‹N°›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fr-fr"/>
            </a:pPr>
            <a:r>
              <a:t>Modifiez le style du titre</a:t>
            </a:r>
          </a:p>
        </p:txBody>
      </p:sp>
      <p:sp>
        <p:nvSpPr>
          <p:cNvPr id="3" name="Espace réservé du contenu 2"/>
          <p:cNvSpPr>
            <a:spLocks noGrp="1" noChangeArrowheads="1"/>
            <a:extLst>
              <a:ext uri="smNativeData">
                <pr:smNativeData xmlns:pr="smNativeData" val="SMDATA_13_ll53XR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OwsAAAglAAAAJgAAEAAAACYAAAAIAAAAAQAAAAAAAAA="/>
              </a:ext>
            </a:extLst>
          </p:cNvSpPr>
          <p:nvPr>
            <p:ph idx="1"/>
          </p:nvPr>
        </p:nvSpPr>
        <p:spPr>
          <a:xfrm>
            <a:off x="838200" y="1825625"/>
            <a:ext cx="5181600" cy="4351655"/>
          </a:xfrm>
        </p:spPr>
        <p:txBody>
          <a:bodyPr/>
          <a:lstStyle/>
          <a:p>
            <a:pPr>
              <a:defRPr lang="fr-fr"/>
            </a:pPr>
            <a:r>
              <a:t>Cliquez pour modifier les styles du texte du masque</a:t>
            </a:r>
          </a:p>
          <a:p>
            <a:pPr lvl="1">
              <a:defRPr lang="fr-fr"/>
            </a:pPr>
            <a:r>
              <a:t>Deuxième niveau</a:t>
            </a:r>
          </a:p>
          <a:p>
            <a:pPr lvl="2">
              <a:defRPr lang="fr-fr"/>
            </a:pPr>
            <a:r>
              <a:t>Troisième niveau</a:t>
            </a:r>
          </a:p>
          <a:p>
            <a:pPr lvl="3">
              <a:defRPr lang="fr-fr"/>
            </a:pPr>
            <a:r>
              <a:t>Quatrième niveau</a:t>
            </a:r>
          </a:p>
          <a:p>
            <a:pPr lvl="4">
              <a:defRPr lang="fr-fr"/>
            </a:pPr>
            <a:r>
              <a:t>Cinquième niveau</a:t>
            </a:r>
          </a:p>
        </p:txBody>
      </p:sp>
      <p:sp>
        <p:nvSpPr>
          <p:cNvPr id="4" name="Espace réservé du contenu 3"/>
          <p:cNvSpPr>
            <a:spLocks noGrp="1" noChangeArrowheads="1"/>
            <a:extLst>
              <a:ext uri="smNativeData">
                <pr:smNativeData xmlns:pr="smNativeData" val="SMDATA_13_ll53XR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JQAAOwsAANhFAAAAJgAAEAAAACYAAAAIAAAAAQAAAAAAAAA="/>
              </a:ext>
            </a:extLst>
          </p:cNvSpPr>
          <p:nvPr>
            <p:ph idx="2"/>
          </p:nvPr>
        </p:nvSpPr>
        <p:spPr>
          <a:xfrm>
            <a:off x="6172200" y="1825625"/>
            <a:ext cx="5181600" cy="4351655"/>
          </a:xfrm>
        </p:spPr>
        <p:txBody>
          <a:bodyPr/>
          <a:lstStyle/>
          <a:p>
            <a:pPr>
              <a:defRPr lang="fr-fr"/>
            </a:pPr>
            <a:r>
              <a:t>Cliquez pour modifier les styles du texte du masque</a:t>
            </a:r>
          </a:p>
          <a:p>
            <a:pPr lvl="1">
              <a:defRPr lang="fr-fr"/>
            </a:pPr>
            <a:r>
              <a:t>Deuxième niveau</a:t>
            </a:r>
          </a:p>
          <a:p>
            <a:pPr lvl="2">
              <a:defRPr lang="fr-fr"/>
            </a:pPr>
            <a:r>
              <a:t>Troisième niveau</a:t>
            </a:r>
          </a:p>
          <a:p>
            <a:pPr lvl="3">
              <a:defRPr lang="fr-fr"/>
            </a:pPr>
            <a:r>
              <a:t>Quatrième niveau</a:t>
            </a:r>
          </a:p>
          <a:p>
            <a:pPr lvl="4">
              <a:defRPr lang="fr-fr"/>
            </a:pPr>
            <a:r>
              <a:t>Cinquième niveau</a:t>
            </a:r>
          </a:p>
        </p:txBody>
      </p:sp>
      <p:sp>
        <p:nvSpPr>
          <p:cNvPr id="5" name="Espace réservé de la date 4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fr-fr"/>
            </a:pPr>
            <a:fld id="{2BD36E6D-23C6-8698-886B-D5CD20257E80}" type="datetime1">
              <a:t>20/06/2019</a:t>
            </a:fld>
          </a:p>
        </p:txBody>
      </p:sp>
      <p:sp>
        <p:nvSpPr>
          <p:cNvPr id="6" name="Espace réservé du pied de page 5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fr-fr"/>
            </a:pPr>
          </a:p>
        </p:txBody>
      </p:sp>
      <p:sp>
        <p:nvSpPr>
          <p:cNvPr id="7" name="Espace réservé du numéro de diapositive 6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g3Q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fr-fr"/>
            </a:pPr>
            <a:fld id="{2BD3659F-D1C6-8693-886B-27C62B257E72}" type="slidenum">
              <a:t>‹N°›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PwIAANtFAABnCgAAEAAAACYAAAAIAAAAAQAAAAAAAAA="/>
              </a:ext>
            </a:extLst>
          </p:cNvSpPr>
          <p:nvPr>
            <p:ph type="title"/>
          </p:nvPr>
        </p:nvSpPr>
        <p:spPr>
          <a:xfrm>
            <a:off x="840105" y="365125"/>
            <a:ext cx="10515600" cy="1325880"/>
          </a:xfrm>
        </p:spPr>
        <p:txBody>
          <a:bodyPr/>
          <a:lstStyle/>
          <a:p>
            <a:pPr>
              <a:defRPr lang="fr-fr"/>
            </a:pPr>
            <a:r>
              <a:t>Modifiez le style du titre</a:t>
            </a:r>
          </a:p>
        </p:txBody>
      </p:sp>
      <p:sp>
        <p:nvSpPr>
          <p:cNvPr id="3" name="Espace réservé du texte 2"/>
          <p:cNvSpPr>
            <a:spLocks noGrp="1" noChangeArrowheads="1"/>
            <a:extLst>
              <a:ext uri="smNativeData">
                <pr:smNativeData xmlns:pr="smNativeData" val="SMDATA_13_ll53XRMAAAAlAAAAZAAAAA0AAAAAkAAAAEgAAACQAAAASAAAAAAAAAAC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WAoAAOUkAABpDwAAEAAAACYAAAAIAAAAgYAAAAAAAAA="/>
              </a:ext>
            </a:extLst>
          </p:cNvSpPr>
          <p:nvPr>
            <p:ph idx="1"/>
          </p:nvPr>
        </p:nvSpPr>
        <p:spPr>
          <a:xfrm>
            <a:off x="840105" y="1681480"/>
            <a:ext cx="5157470" cy="82359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fr-fr" sz="2400" b="1"/>
            </a:lvl1pPr>
            <a:lvl2pPr marL="457200" indent="0">
              <a:buNone/>
              <a:defRPr lang="fr-fr" sz="2000" b="1"/>
            </a:lvl2pPr>
            <a:lvl3pPr marL="914400" indent="0">
              <a:buNone/>
              <a:defRPr lang="fr-fr" sz="1800" b="1"/>
            </a:lvl3pPr>
            <a:lvl4pPr marL="1371600" indent="0">
              <a:buNone/>
              <a:defRPr lang="fr-fr" sz="1600" b="1"/>
            </a:lvl4pPr>
            <a:lvl5pPr marL="1828800" indent="0">
              <a:buNone/>
              <a:defRPr lang="fr-fr" sz="1600" b="1"/>
            </a:lvl5pPr>
            <a:lvl6pPr marL="2286000" indent="0">
              <a:buNone/>
              <a:defRPr lang="fr-fr" sz="1600" b="1"/>
            </a:lvl6pPr>
            <a:lvl7pPr marL="2743200" indent="0">
              <a:buNone/>
              <a:defRPr lang="fr-fr" sz="1600" b="1"/>
            </a:lvl7pPr>
            <a:lvl8pPr marL="3200400" indent="0">
              <a:buNone/>
              <a:defRPr lang="fr-fr" sz="1600" b="1"/>
            </a:lvl8pPr>
            <a:lvl9pPr marL="3657600" indent="0">
              <a:buNone/>
              <a:defRPr lang="fr-fr" sz="1600" b="1"/>
            </a:lvl9pPr>
          </a:lstStyle>
          <a:p>
            <a:pPr>
              <a:defRPr lang="fr-fr"/>
            </a:pPr>
            <a:r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 noChangeArrowheads="1"/>
            <a:extLst>
              <a:ext uri="smNativeData">
                <pr:smNativeData xmlns:pr="smNativeData" val="SMDATA_13_ll53XR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aQ8AAOUkAAAUJgAAEAAAACYAAAAIAAAAAQAAAAAAAAA="/>
              </a:ext>
            </a:extLst>
          </p:cNvSpPr>
          <p:nvPr>
            <p:ph idx="2"/>
          </p:nvPr>
        </p:nvSpPr>
        <p:spPr>
          <a:xfrm>
            <a:off x="840105" y="2505075"/>
            <a:ext cx="5157470" cy="3684905"/>
          </a:xfrm>
        </p:spPr>
        <p:txBody>
          <a:bodyPr/>
          <a:lstStyle/>
          <a:p>
            <a:pPr>
              <a:defRPr lang="fr-fr"/>
            </a:pPr>
            <a:r>
              <a:t>Cliquez pour modifier les styles du texte du masque</a:t>
            </a:r>
          </a:p>
          <a:p>
            <a:pPr lvl="1">
              <a:defRPr lang="fr-fr"/>
            </a:pPr>
            <a:r>
              <a:t>Deuxième niveau</a:t>
            </a:r>
          </a:p>
          <a:p>
            <a:pPr lvl="2">
              <a:defRPr lang="fr-fr"/>
            </a:pPr>
            <a:r>
              <a:t>Troisième niveau</a:t>
            </a:r>
          </a:p>
          <a:p>
            <a:pPr lvl="3">
              <a:defRPr lang="fr-fr"/>
            </a:pPr>
            <a:r>
              <a:t>Quatrième niveau</a:t>
            </a:r>
          </a:p>
          <a:p>
            <a:pPr lvl="4">
              <a:defRPr lang="fr-fr"/>
            </a:pPr>
            <a:r>
              <a:t>Cinquième niveau</a:t>
            </a:r>
          </a:p>
        </p:txBody>
      </p:sp>
      <p:sp>
        <p:nvSpPr>
          <p:cNvPr id="5" name="Espace réservé du texte 4"/>
          <p:cNvSpPr>
            <a:spLocks noGrp="1" noChangeArrowheads="1"/>
            <a:extLst>
              <a:ext uri="smNativeData">
                <pr:smNativeData xmlns:pr="smNativeData" val="SMDATA_13_ll53XRMAAAAlAAAAZAAAAA0AAAAAkAAAAEgAAACQAAAASAAAAAAAAAAC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JQAAWAoAANtFAABpDwAAEAAAACYAAAAIAAAAgYAAAAAAAAA="/>
              </a:ext>
            </a:extLst>
          </p:cNvSpPr>
          <p:nvPr>
            <p:ph idx="3"/>
          </p:nvPr>
        </p:nvSpPr>
        <p:spPr>
          <a:xfrm>
            <a:off x="6172200" y="1681480"/>
            <a:ext cx="5183505" cy="82359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fr-fr" sz="2400" b="1"/>
            </a:lvl1pPr>
            <a:lvl2pPr marL="457200" indent="0">
              <a:buNone/>
              <a:defRPr lang="fr-fr" sz="2000" b="1"/>
            </a:lvl2pPr>
            <a:lvl3pPr marL="914400" indent="0">
              <a:buNone/>
              <a:defRPr lang="fr-fr" sz="1800" b="1"/>
            </a:lvl3pPr>
            <a:lvl4pPr marL="1371600" indent="0">
              <a:buNone/>
              <a:defRPr lang="fr-fr" sz="1600" b="1"/>
            </a:lvl4pPr>
            <a:lvl5pPr marL="1828800" indent="0">
              <a:buNone/>
              <a:defRPr lang="fr-fr" sz="1600" b="1"/>
            </a:lvl5pPr>
            <a:lvl6pPr marL="2286000" indent="0">
              <a:buNone/>
              <a:defRPr lang="fr-fr" sz="1600" b="1"/>
            </a:lvl6pPr>
            <a:lvl7pPr marL="2743200" indent="0">
              <a:buNone/>
              <a:defRPr lang="fr-fr" sz="1600" b="1"/>
            </a:lvl7pPr>
            <a:lvl8pPr marL="3200400" indent="0">
              <a:buNone/>
              <a:defRPr lang="fr-fr" sz="1600" b="1"/>
            </a:lvl8pPr>
            <a:lvl9pPr marL="3657600" indent="0">
              <a:buNone/>
              <a:defRPr lang="fr-fr" sz="1600" b="1"/>
            </a:lvl9pPr>
          </a:lstStyle>
          <a:p>
            <a:pPr>
              <a:defRPr lang="fr-fr"/>
            </a:pPr>
            <a:r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 noChangeArrowheads="1"/>
            <a:extLst>
              <a:ext uri="smNativeData">
                <pr:smNativeData xmlns:pr="smNativeData" val="SMDATA_13_ll53XR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JQAAaQ8AANtFAAAUJgAAEAAAACYAAAAIAAAAAQAAAAAAAAA="/>
              </a:ext>
            </a:extLst>
          </p:cNvSpPr>
          <p:nvPr>
            <p:ph idx="4"/>
          </p:nvPr>
        </p:nvSpPr>
        <p:spPr>
          <a:xfrm>
            <a:off x="6172200" y="2505075"/>
            <a:ext cx="5183505" cy="3684905"/>
          </a:xfrm>
        </p:spPr>
        <p:txBody>
          <a:bodyPr/>
          <a:lstStyle/>
          <a:p>
            <a:pPr>
              <a:defRPr lang="fr-fr"/>
            </a:pPr>
            <a:r>
              <a:t>Cliquez pour modifier les styles du texte du masque</a:t>
            </a:r>
          </a:p>
          <a:p>
            <a:pPr lvl="1">
              <a:defRPr lang="fr-fr"/>
            </a:pPr>
            <a:r>
              <a:t>Deuxième niveau</a:t>
            </a:r>
          </a:p>
          <a:p>
            <a:pPr lvl="2">
              <a:defRPr lang="fr-fr"/>
            </a:pPr>
            <a:r>
              <a:t>Troisième niveau</a:t>
            </a:r>
          </a:p>
          <a:p>
            <a:pPr lvl="3">
              <a:defRPr lang="fr-fr"/>
            </a:pPr>
            <a:r>
              <a:t>Quatrième niveau</a:t>
            </a:r>
          </a:p>
          <a:p>
            <a:pPr lvl="4">
              <a:defRPr lang="fr-fr"/>
            </a:pPr>
            <a:r>
              <a:t>Cinquième niveau</a:t>
            </a:r>
          </a:p>
        </p:txBody>
      </p:sp>
      <p:sp>
        <p:nvSpPr>
          <p:cNvPr id="7" name="Espace réservé de la date 6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fr-fr"/>
            </a:pPr>
            <a:fld id="{2BD32560-2EC6-86D3-886B-D8866B257E8D}" type="datetime1">
              <a:t>20/06/2019</a:t>
            </a:fld>
          </a:p>
        </p:txBody>
      </p:sp>
      <p:sp>
        <p:nvSpPr>
          <p:cNvPr id="8" name="Espace réservé du pied de page 7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fr-fr"/>
            </a:pPr>
          </a:p>
        </p:txBody>
      </p:sp>
      <p:sp>
        <p:nvSpPr>
          <p:cNvPr id="9" name="Espace réservé du numéro de diapositive 8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fr-fr"/>
            </a:pPr>
            <a:fld id="{2BD331EE-A0C6-86C7-886B-56927F257E03}" type="slidenum">
              <a:t>‹N°›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fr-fr"/>
            </a:pPr>
            <a:r>
              <a:t>Modifiez le style du titre</a:t>
            </a:r>
          </a:p>
        </p:txBody>
      </p:sp>
      <p:sp>
        <p:nvSpPr>
          <p:cNvPr id="3" name="Espace réservé de la date 2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fr-fr"/>
            </a:pPr>
            <a:fld id="{2BD37C83-CDC6-868A-886B-3BDF32257E6E}" type="datetime1">
              <a:t>20/06/2019</a:t>
            </a:fld>
          </a:p>
        </p:txBody>
      </p:sp>
      <p:sp>
        <p:nvSpPr>
          <p:cNvPr id="4" name="Espace réservé du pied de page 3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fr-fr"/>
            </a:pPr>
          </a:p>
        </p:txBody>
      </p:sp>
      <p:sp>
        <p:nvSpPr>
          <p:cNvPr id="5" name="Espace réservé du numéro de diapositive 4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fr-fr"/>
            </a:pPr>
            <a:fld id="{2BD34F21-6FC6-86B9-886B-99EC01257ECC}" type="slidenum">
              <a:t>‹N°›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fr-fr"/>
            </a:pPr>
            <a:fld id="{2BD361F8-B6C6-8697-886B-40C22F257E15}" type="datetime1">
              <a:t>20/06/2019</a:t>
            </a:fld>
          </a:p>
        </p:txBody>
      </p:sp>
      <p:sp>
        <p:nvSpPr>
          <p:cNvPr id="3" name="Espace réservé du pied de page 2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fr-fr"/>
            </a:pPr>
          </a:p>
        </p:txBody>
      </p:sp>
      <p:sp>
        <p:nvSpPr>
          <p:cNvPr id="4" name="Espace réservé du numéro de diapositive 3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fr-fr"/>
            </a:pPr>
            <a:fld id="{2BD32706-48C6-86D1-886B-BE8469257EEB}" type="slidenum">
              <a:t>‹N°›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 noChangeArrowheads="1"/>
            <a:extLst>
              <a:ext uri="smNativeData">
                <pr:smNativeData xmlns:pr="smNativeData" val="SMDATA_13_ll53XRMAAAAlAAAAZAAAAA0AAAAAkAAAAEgAAACQAAAASAAAAAAAAAAC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0AIAAFsdAACoDAAAEAAAACYAAAAIAAAAgYAAAAAAAAA="/>
              </a:ext>
            </a:extLst>
          </p:cNvSpPr>
          <p:nvPr>
            <p:ph type="title"/>
          </p:nvPr>
        </p:nvSpPr>
        <p:spPr>
          <a:xfrm>
            <a:off x="840105" y="457200"/>
            <a:ext cx="3931920" cy="16002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defRPr lang="fr-fr" sz="3200"/>
            </a:lvl1pPr>
            <a:lvl2pPr>
              <a:defRPr lang="fr-fr"/>
            </a:lvl2pPr>
            <a:lvl3pPr>
              <a:defRPr lang="fr-fr"/>
            </a:lvl3pPr>
            <a:lvl4pPr>
              <a:defRPr lang="fr-fr"/>
            </a:lvl4pPr>
            <a:lvl5pPr>
              <a:defRPr lang="fr-fr"/>
            </a:lvl5pPr>
            <a:lvl6pPr>
              <a:defRPr lang="fr-fr"/>
            </a:lvl6pPr>
            <a:lvl7pPr>
              <a:defRPr lang="fr-fr"/>
            </a:lvl7pPr>
            <a:lvl8pPr>
              <a:defRPr lang="fr-fr"/>
            </a:lvl8pPr>
            <a:lvl9pPr>
              <a:defRPr lang="fr-fr"/>
            </a:lvl9pPr>
          </a:lstStyle>
          <a:p>
            <a:pPr>
              <a:defRPr lang="fr-fr"/>
            </a:pPr>
            <a:r>
              <a:t>Modifiez le style du titre</a:t>
            </a:r>
          </a:p>
        </p:txBody>
      </p:sp>
      <p:sp>
        <p:nvSpPr>
          <p:cNvPr id="3" name="Espace réservé du contenu 2"/>
          <p:cNvSpPr>
            <a:spLocks noGrp="1" noChangeArrowheads="1"/>
            <a:extLst>
              <a:ext uri="smNativeData">
                <pr:smNativeData xmlns:pr="smNativeData" val="SMDATA_13_ll53XR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jHwAAEwYAANtFAAAOJAAAEAAAACYAAAAIAAAAAYAAAAAAAAA="/>
              </a:ext>
            </a:extLst>
          </p:cNvSpPr>
          <p:nvPr>
            <p:ph idx="1"/>
          </p:nvPr>
        </p:nvSpPr>
        <p:spPr>
          <a:xfrm>
            <a:off x="5183505" y="987425"/>
            <a:ext cx="6172200" cy="4873625"/>
          </a:xfrm>
        </p:spPr>
        <p:txBody>
          <a:bodyPr/>
          <a:lstStyle>
            <a:lvl1pPr>
              <a:defRPr lang="fr-fr" sz="3200"/>
            </a:lvl1pPr>
            <a:lvl2pPr>
              <a:defRPr lang="fr-fr" sz="2800"/>
            </a:lvl2pPr>
            <a:lvl3pPr>
              <a:defRPr lang="fr-fr" sz="2400"/>
            </a:lvl3pPr>
            <a:lvl4pPr>
              <a:defRPr lang="fr-fr" sz="2000"/>
            </a:lvl4pPr>
            <a:lvl5pPr>
              <a:defRPr lang="fr-fr" sz="2000"/>
            </a:lvl5pPr>
            <a:lvl6pPr>
              <a:defRPr lang="fr-fr" sz="2000"/>
            </a:lvl6pPr>
            <a:lvl7pPr>
              <a:defRPr lang="fr-fr" sz="2000"/>
            </a:lvl7pPr>
            <a:lvl8pPr>
              <a:defRPr lang="fr-fr" sz="2000"/>
            </a:lvl8pPr>
            <a:lvl9pPr>
              <a:defRPr lang="fr-fr" sz="2000"/>
            </a:lvl9pPr>
          </a:lstStyle>
          <a:p>
            <a:pPr>
              <a:defRPr lang="fr-fr"/>
            </a:pPr>
            <a:r>
              <a:t>Cliquez pour modifier les styles du texte du masque</a:t>
            </a:r>
          </a:p>
          <a:p>
            <a:pPr lvl="1">
              <a:defRPr lang="fr-fr"/>
            </a:pPr>
            <a:r>
              <a:t>Deuxième niveau</a:t>
            </a:r>
          </a:p>
          <a:p>
            <a:pPr lvl="2">
              <a:defRPr lang="fr-fr"/>
            </a:pPr>
            <a:r>
              <a:t>Troisième niveau</a:t>
            </a:r>
          </a:p>
          <a:p>
            <a:pPr lvl="3">
              <a:defRPr lang="fr-fr"/>
            </a:pPr>
            <a:r>
              <a:t>Quatrième niveau</a:t>
            </a:r>
          </a:p>
          <a:p>
            <a:pPr lvl="4">
              <a:defRPr lang="fr-fr"/>
            </a:pPr>
            <a:r>
              <a:t>Cinquième niveau</a:t>
            </a:r>
          </a:p>
        </p:txBody>
      </p:sp>
      <p:sp>
        <p:nvSpPr>
          <p:cNvPr id="4" name="Espace réservé du texte 3"/>
          <p:cNvSpPr>
            <a:spLocks noGrp="1" noChangeArrowheads="1"/>
            <a:extLst>
              <a:ext uri="smNativeData">
                <pr:smNativeData xmlns:pr="smNativeData" val="SMDATA_13_ll53XR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qAwAAFsdAAAbJAAAEAAAACYAAAAIAAAAAYAAAAAAAAA="/>
              </a:ext>
            </a:extLst>
          </p:cNvSpPr>
          <p:nvPr>
            <p:ph idx="2"/>
          </p:nvPr>
        </p:nvSpPr>
        <p:spPr>
          <a:xfrm>
            <a:off x="840105" y="2057400"/>
            <a:ext cx="3931920" cy="3811905"/>
          </a:xfrm>
        </p:spPr>
        <p:txBody>
          <a:bodyPr/>
          <a:lstStyle>
            <a:lvl1pPr marL="0" indent="0">
              <a:buNone/>
              <a:defRPr lang="fr-fr" sz="1600"/>
            </a:lvl1pPr>
            <a:lvl2pPr marL="457200" indent="0">
              <a:buNone/>
              <a:defRPr lang="fr-fr" sz="1400"/>
            </a:lvl2pPr>
            <a:lvl3pPr marL="914400" indent="0">
              <a:buNone/>
              <a:defRPr lang="fr-fr" sz="1200"/>
            </a:lvl3pPr>
            <a:lvl4pPr marL="1371600" indent="0">
              <a:buNone/>
              <a:defRPr lang="fr-fr" sz="1000"/>
            </a:lvl4pPr>
            <a:lvl5pPr marL="1828800" indent="0">
              <a:buNone/>
              <a:defRPr lang="fr-fr" sz="1000"/>
            </a:lvl5pPr>
            <a:lvl6pPr marL="2286000" indent="0">
              <a:buNone/>
              <a:defRPr lang="fr-fr" sz="1000"/>
            </a:lvl6pPr>
            <a:lvl7pPr marL="2743200" indent="0">
              <a:buNone/>
              <a:defRPr lang="fr-fr" sz="1000"/>
            </a:lvl7pPr>
            <a:lvl8pPr marL="3200400" indent="0">
              <a:buNone/>
              <a:defRPr lang="fr-fr" sz="1000"/>
            </a:lvl8pPr>
            <a:lvl9pPr marL="3657600" indent="0">
              <a:buNone/>
              <a:defRPr lang="fr-fr" sz="1000"/>
            </a:lvl9pPr>
          </a:lstStyle>
          <a:p>
            <a:pPr>
              <a:defRPr lang="fr-fr"/>
            </a:pPr>
            <a:r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fr-fr"/>
            </a:pPr>
            <a:fld id="{2BD32F97-D9C6-86D9-886B-2F8C61257E7A}" type="datetime1">
              <a:t>20/06/2019</a:t>
            </a:fld>
          </a:p>
        </p:txBody>
      </p:sp>
      <p:sp>
        <p:nvSpPr>
          <p:cNvPr id="6" name="Espace réservé du pied de page 5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fr-fr"/>
            </a:pPr>
          </a:p>
        </p:txBody>
      </p:sp>
      <p:sp>
        <p:nvSpPr>
          <p:cNvPr id="7" name="Espace réservé du numéro de diapositive 6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fr-fr"/>
            </a:pPr>
            <a:fld id="{2BD35633-7DC6-86A0-886B-8BF518257EDE}" type="slidenum">
              <a:t>‹N°›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 noChangeArrowheads="1"/>
            <a:extLst>
              <a:ext uri="smNativeData">
                <pr:smNativeData xmlns:pr="smNativeData" val="SMDATA_13_ll53XRMAAAAlAAAAZAAAAA0AAAAAkAAAAEgAAACQAAAASAAAAAAAAAAC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0AIAAFsdAACoDAAAEAAAACYAAAAIAAAAgYAAAAAAAAA="/>
              </a:ext>
            </a:extLst>
          </p:cNvSpPr>
          <p:nvPr>
            <p:ph type="title"/>
          </p:nvPr>
        </p:nvSpPr>
        <p:spPr>
          <a:xfrm>
            <a:off x="840105" y="457200"/>
            <a:ext cx="3931920" cy="16002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defRPr lang="fr-fr" sz="3200"/>
            </a:lvl1pPr>
            <a:lvl2pPr>
              <a:defRPr lang="fr-fr"/>
            </a:lvl2pPr>
            <a:lvl3pPr>
              <a:defRPr lang="fr-fr"/>
            </a:lvl3pPr>
            <a:lvl4pPr>
              <a:defRPr lang="fr-fr"/>
            </a:lvl4pPr>
            <a:lvl5pPr>
              <a:defRPr lang="fr-fr"/>
            </a:lvl5pPr>
            <a:lvl6pPr>
              <a:defRPr lang="fr-fr"/>
            </a:lvl6pPr>
            <a:lvl7pPr>
              <a:defRPr lang="fr-fr"/>
            </a:lvl7pPr>
            <a:lvl8pPr>
              <a:defRPr lang="fr-fr"/>
            </a:lvl8pPr>
            <a:lvl9pPr>
              <a:defRPr lang="fr-fr"/>
            </a:lvl9pPr>
          </a:lstStyle>
          <a:p>
            <a:pPr>
              <a:defRPr lang="fr-fr"/>
            </a:pPr>
            <a:r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 noChangeArrowheads="1"/>
            <a:extLst>
              <a:ext uri="smNativeData">
                <pr:smNativeData xmlns:pr="smNativeData" val="SMDATA_13_ll53XR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jHwAAEwYAANtFAAAOJAAAEAAAACYAAAAIAAAAAYAAAAAAAAA="/>
              </a:ext>
            </a:extLst>
          </p:cNvSpPr>
          <p:nvPr>
            <p:ph type="pic" idx="1"/>
          </p:nvPr>
        </p:nvSpPr>
        <p:spPr>
          <a:xfrm>
            <a:off x="5183505" y="987425"/>
            <a:ext cx="6172200" cy="4873625"/>
          </a:xfrm>
        </p:spPr>
        <p:txBody>
          <a:bodyPr/>
          <a:lstStyle>
            <a:lvl1pPr marL="0" indent="0">
              <a:buNone/>
              <a:defRPr lang="fr-fr" sz="3200"/>
            </a:lvl1pPr>
            <a:lvl2pPr marL="457200" indent="0">
              <a:buNone/>
              <a:defRPr lang="fr-fr" sz="2800"/>
            </a:lvl2pPr>
            <a:lvl3pPr marL="914400" indent="0">
              <a:buNone/>
              <a:defRPr lang="fr-fr" sz="2400"/>
            </a:lvl3pPr>
            <a:lvl4pPr marL="1371600" indent="0">
              <a:buNone/>
              <a:defRPr lang="fr-fr" sz="2000"/>
            </a:lvl4pPr>
            <a:lvl5pPr marL="1828800" indent="0">
              <a:buNone/>
              <a:defRPr lang="fr-fr" sz="2000"/>
            </a:lvl5pPr>
            <a:lvl6pPr marL="2286000" indent="0">
              <a:buNone/>
              <a:defRPr lang="fr-fr" sz="2000"/>
            </a:lvl6pPr>
            <a:lvl7pPr marL="2743200" indent="0">
              <a:buNone/>
              <a:defRPr lang="fr-fr" sz="2000"/>
            </a:lvl7pPr>
            <a:lvl8pPr marL="3200400" indent="0">
              <a:buNone/>
              <a:defRPr lang="fr-fr" sz="2000"/>
            </a:lvl8pPr>
            <a:lvl9pPr marL="3657600" indent="0">
              <a:buNone/>
              <a:defRPr lang="fr-fr" sz="2000"/>
            </a:lvl9pPr>
          </a:lstStyle>
          <a:p>
            <a:pPr>
              <a:defRPr lang="fr-fr"/>
            </a:pPr>
          </a:p>
        </p:txBody>
      </p:sp>
      <p:sp>
        <p:nvSpPr>
          <p:cNvPr id="4" name="Espace réservé du texte 3"/>
          <p:cNvSpPr>
            <a:spLocks noGrp="1" noChangeArrowheads="1"/>
            <a:extLst>
              <a:ext uri="smNativeData">
                <pr:smNativeData xmlns:pr="smNativeData" val="SMDATA_13_ll53XR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qAwAAFsdAAAbJAAAEAAAACYAAAAIAAAAAYAAAAAAAAA="/>
              </a:ext>
            </a:extLst>
          </p:cNvSpPr>
          <p:nvPr>
            <p:ph idx="2"/>
          </p:nvPr>
        </p:nvSpPr>
        <p:spPr>
          <a:xfrm>
            <a:off x="840105" y="2057400"/>
            <a:ext cx="3931920" cy="3811905"/>
          </a:xfrm>
        </p:spPr>
        <p:txBody>
          <a:bodyPr/>
          <a:lstStyle>
            <a:lvl1pPr marL="0" indent="0">
              <a:buNone/>
              <a:defRPr lang="fr-fr" sz="1600"/>
            </a:lvl1pPr>
            <a:lvl2pPr marL="457200" indent="0">
              <a:buNone/>
              <a:defRPr lang="fr-fr" sz="1400"/>
            </a:lvl2pPr>
            <a:lvl3pPr marL="914400" indent="0">
              <a:buNone/>
              <a:defRPr lang="fr-fr" sz="1200"/>
            </a:lvl3pPr>
            <a:lvl4pPr marL="1371600" indent="0">
              <a:buNone/>
              <a:defRPr lang="fr-fr" sz="1000"/>
            </a:lvl4pPr>
            <a:lvl5pPr marL="1828800" indent="0">
              <a:buNone/>
              <a:defRPr lang="fr-fr" sz="1000"/>
            </a:lvl5pPr>
            <a:lvl6pPr marL="2286000" indent="0">
              <a:buNone/>
              <a:defRPr lang="fr-fr" sz="1000"/>
            </a:lvl6pPr>
            <a:lvl7pPr marL="2743200" indent="0">
              <a:buNone/>
              <a:defRPr lang="fr-fr" sz="1000"/>
            </a:lvl7pPr>
            <a:lvl8pPr marL="3200400" indent="0">
              <a:buNone/>
              <a:defRPr lang="fr-fr" sz="1000"/>
            </a:lvl8pPr>
            <a:lvl9pPr marL="3657600" indent="0">
              <a:buNone/>
              <a:defRPr lang="fr-fr" sz="1000"/>
            </a:lvl9pPr>
          </a:lstStyle>
          <a:p>
            <a:pPr>
              <a:defRPr lang="fr-fr"/>
            </a:pPr>
            <a:r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fr-fr"/>
            </a:pPr>
            <a:fld id="{2BD311D7-99C6-86E7-886B-6FB25F257E3A}" type="datetime1">
              <a:t>20/06/2019</a:t>
            </a:fld>
          </a:p>
        </p:txBody>
      </p:sp>
      <p:sp>
        <p:nvSpPr>
          <p:cNvPr id="6" name="Espace réservé du pied de page 5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fr-fr"/>
            </a:pPr>
          </a:p>
        </p:txBody>
      </p:sp>
      <p:sp>
        <p:nvSpPr>
          <p:cNvPr id="7" name="Espace réservé du numéro de diapositive 6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fr-fr"/>
            </a:pPr>
            <a:fld id="{2BD347B1-FFC6-86B1-886B-09E409257E5C}" type="slidenum">
              <a:t>‹N°›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oBQAAPwIAANhFAABnCgAAEAAAACYAAAAIAAAAvy8AAAAAAAA="/>
              </a:ext>
            </a:extLst>
          </p:cNvSpPr>
          <p:nvPr>
            <p:ph type="title"/>
          </p:nvPr>
        </p:nvSpPr>
        <p:spPr>
          <a:xfrm>
            <a:off x="838200" y="365125"/>
            <a:ext cx="10515600" cy="1325880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fr-fr"/>
            </a:pPr>
            <a:r>
              <a:t>Modifiez le style du titre</a:t>
            </a:r>
          </a:p>
        </p:txBody>
      </p:sp>
      <p:sp>
        <p:nvSpPr>
          <p:cNvPr id="3" name="Espace réservé du texte 2"/>
          <p:cNvSpPr>
            <a:spLocks noGrp="1" noChangeArrowheads="1"/>
            <a:extLst>
              <a:ext uri="smNativeData">
                <pr:smNativeData xmlns:pr="smNativeData" val="SMDATA_13_ll53XR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oBQAAOwsAANhFAAAAJgAAEAAAACYAAAAIAAAAPy8AAAAAAAA="/>
              </a:ext>
            </a:extLst>
          </p:cNvSpPr>
          <p:nvPr>
            <p:ph type="body" idx="1"/>
          </p:nvPr>
        </p:nvSpPr>
        <p:spPr>
          <a:xfrm>
            <a:off x="838200" y="1825625"/>
            <a:ext cx="10515600" cy="4351655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fr-fr"/>
            </a:pPr>
            <a:r>
              <a:t>Cliquez pour modifier les styles du texte du masque</a:t>
            </a:r>
          </a:p>
          <a:p>
            <a:pPr lvl="1">
              <a:defRPr lang="fr-fr"/>
            </a:pPr>
            <a:r>
              <a:t>Deuxième niveau</a:t>
            </a:r>
          </a:p>
          <a:p>
            <a:pPr lvl="2">
              <a:defRPr lang="fr-fr"/>
            </a:pPr>
            <a:r>
              <a:t>Troisième niveau</a:t>
            </a:r>
          </a:p>
          <a:p>
            <a:pPr lvl="3">
              <a:defRPr lang="fr-fr"/>
            </a:pPr>
            <a:r>
              <a:t>Quatrième niveau</a:t>
            </a:r>
          </a:p>
          <a:p>
            <a:pPr lvl="4">
              <a:defRPr lang="fr-fr"/>
            </a:pPr>
            <a:r>
              <a:t>Cinquième niveau</a:t>
            </a:r>
          </a:p>
        </p:txBody>
      </p:sp>
      <p:sp>
        <p:nvSpPr>
          <p:cNvPr id="4" name="Espace réservé de la date 3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oBQAAGicAAAgWAABZKQAAEAAAACYAAAAIAAAAv48AAAAAAAA="/>
              </a:ext>
            </a:extLst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l">
              <a:defRPr lang="fr-fr" sz="1200">
                <a:solidFill>
                  <a:srgbClr val="8C8C8C"/>
                </a:solidFill>
              </a:defRPr>
            </a:lvl1pPr>
            <a:lvl2pPr>
              <a:defRPr lang="fr-fr"/>
            </a:lvl2pPr>
            <a:lvl3pPr>
              <a:defRPr lang="fr-fr"/>
            </a:lvl3pPr>
            <a:lvl4pPr>
              <a:defRPr lang="fr-fr"/>
            </a:lvl4pPr>
            <a:lvl5pPr>
              <a:defRPr lang="fr-fr"/>
            </a:lvl5pPr>
            <a:lvl6pPr>
              <a:defRPr lang="fr-fr"/>
            </a:lvl6pPr>
            <a:lvl7pPr>
              <a:defRPr lang="fr-fr"/>
            </a:lvl7pPr>
            <a:lvl8pPr>
              <a:defRPr lang="fr-fr"/>
            </a:lvl8pPr>
            <a:lvl9pPr>
              <a:defRPr lang="fr-fr"/>
            </a:lvl9pPr>
          </a:lstStyle>
          <a:p>
            <a:pPr>
              <a:defRPr lang="fr-fr"/>
            </a:pPr>
            <a:fld id="{2BD31F54-1AC6-86E9-886B-ECBC51257EB9}" type="datetime1">
              <a:t/>
            </a:fld>
          </a:p>
        </p:txBody>
      </p:sp>
      <p:sp>
        <p:nvSpPr>
          <p:cNvPr id="5" name="Espace réservé du pied de page 4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YGAAAGicAACgyAABZKQAAEAAAACYAAAAIAAAAv48AAAAAAAA="/>
              </a:ext>
            </a:extLst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ctr">
              <a:defRPr lang="fr-fr" sz="1200">
                <a:solidFill>
                  <a:srgbClr val="8C8C8C"/>
                </a:solidFill>
              </a:defRPr>
            </a:lvl1pPr>
            <a:lvl2pPr>
              <a:defRPr lang="fr-fr"/>
            </a:lvl2pPr>
            <a:lvl3pPr>
              <a:defRPr lang="fr-fr"/>
            </a:lvl3pPr>
            <a:lvl4pPr>
              <a:defRPr lang="fr-fr"/>
            </a:lvl4pPr>
            <a:lvl5pPr>
              <a:defRPr lang="fr-fr"/>
            </a:lvl5pPr>
            <a:lvl6pPr>
              <a:defRPr lang="fr-fr"/>
            </a:lvl6pPr>
            <a:lvl7pPr>
              <a:defRPr lang="fr-fr"/>
            </a:lvl7pPr>
            <a:lvl8pPr>
              <a:defRPr lang="fr-fr"/>
            </a:lvl8pPr>
            <a:lvl9pPr>
              <a:defRPr lang="fr-fr"/>
            </a:lvl9pPr>
          </a:lstStyle>
          <a:p>
            <a:pPr>
              <a:defRPr lang="fr-fr"/>
            </a:pPr>
          </a:p>
        </p:txBody>
      </p:sp>
      <p:sp>
        <p:nvSpPr>
          <p:cNvPr id="6" name="Espace réservé du numéro de diapositive 5"/>
          <p:cNvSpPr>
            <a:spLocks noGrp="1" noChangeArrowheads="1"/>
            <a:extLst>
              <a:ext uri="smNativeData">
                <pr:smNativeData xmlns:pr="smNativeData" val="SMDATA_13_ll53XR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4NAAAGicAANhFAABZKQAAEAAAACYAAAAIAAAAv48AAAAAAAA="/>
              </a:ext>
            </a:extLst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r">
              <a:defRPr lang="fr-fr" sz="1200">
                <a:solidFill>
                  <a:srgbClr val="8C8C8C"/>
                </a:solidFill>
              </a:defRPr>
            </a:lvl1pPr>
            <a:lvl2pPr>
              <a:defRPr lang="fr-fr"/>
            </a:lvl2pPr>
            <a:lvl3pPr>
              <a:defRPr lang="fr-fr"/>
            </a:lvl3pPr>
            <a:lvl4pPr>
              <a:defRPr lang="fr-fr"/>
            </a:lvl4pPr>
            <a:lvl5pPr>
              <a:defRPr lang="fr-fr"/>
            </a:lvl5pPr>
            <a:lvl6pPr>
              <a:defRPr lang="fr-fr"/>
            </a:lvl6pPr>
            <a:lvl7pPr>
              <a:defRPr lang="fr-fr"/>
            </a:lvl7pPr>
            <a:lvl8pPr>
              <a:defRPr lang="fr-fr"/>
            </a:lvl8pPr>
            <a:lvl9pPr>
              <a:defRPr lang="fr-fr"/>
            </a:lvl9pPr>
          </a:lstStyle>
          <a:p>
            <a:pPr>
              <a:defRPr lang="fr-fr"/>
            </a:pPr>
            <a:fld id="{2BD32799-D7C6-86D1-886B-218469257E74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l" defTabSz="914400">
        <a:lnSpc>
          <a:spcPct val="90000"/>
        </a:lnSpc>
        <a:spcBef>
          <a:spcPts val="0"/>
        </a:spcBef>
        <a:spcAft>
          <a:spcPts val="0"/>
        </a:spcAft>
        <a:buNone/>
        <a:tabLst/>
        <a:defRPr lang="fr-fr" sz="4400" b="0" i="0" u="none" strike="noStrike" kern="1" spc="0" baseline="0">
          <a:solidFill>
            <a:schemeClr val="tx1"/>
          </a:solidFill>
          <a:effectLst/>
          <a:latin typeface="Calibri Light" pitchFamily="2" charset="0"/>
          <a:ea typeface="Calibri Light" pitchFamily="2" charset="0"/>
          <a:cs typeface="Calibri Light" pitchFamily="2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f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f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f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f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f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f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f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f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9pPr>
    </p:titleStyle>
    <p:bodyStyle>
      <a:lvl1pPr marL="228600" marR="0" indent="-228600" algn="l" defTabSz="91440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itchFamily="2" charset="0"/>
        <a:buChar char="•"/>
        <a:tabLst/>
        <a:defRPr lang="fr-fr" sz="2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1pPr>
      <a:lvl2pPr marL="6858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0"/>
        <a:buChar char="•"/>
        <a:tabLst/>
        <a:defRPr lang="fr-fr" sz="24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2pPr>
      <a:lvl3pPr marL="11430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0"/>
        <a:buChar char="•"/>
        <a:tabLst/>
        <a:defRPr lang="fr-fr" sz="20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3pPr>
      <a:lvl4pPr marL="16002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0"/>
        <a:buChar char="•"/>
        <a:tabLst/>
        <a:defRPr lang="fr-f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4pPr>
      <a:lvl5pPr marL="20574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0"/>
        <a:buChar char="•"/>
        <a:tabLst/>
        <a:defRPr lang="fr-f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5pPr>
      <a:lvl6pPr marL="25146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0"/>
        <a:buChar char="•"/>
        <a:tabLst/>
        <a:defRPr lang="fr-f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6pPr>
      <a:lvl7pPr marL="29718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0"/>
        <a:buChar char="•"/>
        <a:tabLst/>
        <a:defRPr lang="fr-f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7pPr>
      <a:lvl8pPr marL="34290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0"/>
        <a:buChar char="•"/>
        <a:tabLst/>
        <a:defRPr lang="fr-f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8pPr>
      <a:lvl9pPr marL="38862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0"/>
        <a:buChar char="•"/>
        <a:tabLst/>
        <a:defRPr lang="fr-f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9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f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f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f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f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f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f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f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f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f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0"/>
          <p:cNvGrpSpPr>
            <a:extLst>
              <a:ext uri="smNativeData">
                <pr:smNativeData xmlns:pr="smNativeData" val="SMDATA_7_ll53XR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IQNAAAAAAAAfD0AADAqAAAAAAAAJgAAAAgAAAD/////AAAAAA=="/>
              </a:ext>
            </a:extLst>
          </p:cNvGrpSpPr>
          <p:nvPr/>
        </p:nvGrpSpPr>
        <p:grpSpPr>
          <a:xfrm>
            <a:off x="2197100" y="0"/>
            <a:ext cx="7797800" cy="6858000"/>
            <a:chOff x="2197100" y="0"/>
            <a:chExt cx="7797800" cy="6858000"/>
          </a:xfrm>
        </p:grpSpPr>
        <p:pic>
          <p:nvPicPr>
            <p:cNvPr id="5" name="Image 2"/>
            <p:cNvPicPr>
              <a:picLocks noChangeAspect="1"/>
              <a:extLst>
                <a:ext uri="smNativeData">
                  <pr:smNativeData xmlns:pr="smNativeData" val="SMDATA_15_ll53XR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RHLEBf///wEAAAAAAAAAAAAAAAAAAAAAAAAAAAAAAAAAAAAAAAAAAAAAAAJ/f38A5+bmA8zMzADAwP8Af39/AAAAAAAAAAAAAAAAAP///wAAAAAAIQAAABgAAAAUAAAAhA0AAAAAAAB8PQAAMCoAAAAAAAAmAAAACAAAAP//////////"/>
                </a:ext>
              </a:extLst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97100" y="0"/>
              <a:ext cx="7797800" cy="6858000"/>
            </a:xfrm>
            <a:prstGeom prst="rect">
              <a:avLst/>
            </a:prstGeom>
            <a:noFill/>
            <a:ln>
              <a:noFill/>
            </a:ln>
            <a:effectLst/>
          </p:spPr>
        </p:pic>
        <p:sp>
          <p:nvSpPr>
            <p:cNvPr id="4" name="Rectangle 8"/>
            <p:cNvSpPr>
              <a:extLst>
                <a:ext uri="smNativeData">
                  <pr:smNativeData xmlns:pr="smNativeData" val="SMDATA_13_ll53XRMAAAAlAAAAZAAAAA0AAAAAkAAAAEgAAACQAAAASAAAAAAAAAABAAAAAAAAAAEAAABQAAAAAAAAAAAA4D8AAAAAAADgPwAAAAAAAOA/AAAAAAAA4D8AAAAAAADgPwAAAAAAAOA/AAAAAAAA4D8AAAAAAADgPwAAAAAAAOA/AAAAAAAA4D8CAAAAjAAAAAEAAAAAAAAABjH/AP///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GMf8A////AQAAAAAAAAAAAAAAAAAAAAAAAAAAAAAAAAAAAAAAAAAAMlWRAH9/fwDn5uYDzMzMAMDA/wB/f38AAAAAAAAAAAAAAAAAAAAAAAAAAAAhAAAAGAAAABQAAABSGAAAjx0AAJQtAADsHgAAAAAAACYAAAAIAAAA//////////8="/>
                </a:ext>
              </a:extLst>
            </p:cNvSpPr>
            <p:nvPr/>
          </p:nvSpPr>
          <p:spPr>
            <a:xfrm rot="20892825">
              <a:off x="3953510" y="4805045"/>
              <a:ext cx="3455670" cy="221615"/>
            </a:xfrm>
            <a:prstGeom prst="rect">
              <a:avLst/>
            </a:prstGeom>
            <a:solidFill>
              <a:srgbClr val="0631FF"/>
            </a:solidFill>
            <a:ln>
              <a:noFill/>
            </a:ln>
            <a:effectLst/>
          </p:spPr>
          <p:txBody>
            <a:bodyPr vert="horz" wrap="square" lIns="91440" tIns="45720" rIns="91440" bIns="45720" numCol="1" spcCol="215900" anchor="ctr"/>
            <a:lstStyle/>
            <a:p>
              <a:pPr algn="ctr">
                <a:defRPr lang="fr-fr">
                  <a:solidFill>
                    <a:srgbClr val="FFFFFF"/>
                  </a:solidFill>
                  <a:latin typeface="Calibri" pitchFamily="2" charset="0"/>
                  <a:ea typeface="Calibri" pitchFamily="2" charset="0"/>
                  <a:cs typeface="Calibri" pitchFamily="2" charset="0"/>
                </a:defRPr>
              </a:pPr>
            </a:p>
          </p:txBody>
        </p:sp>
        <p:sp>
          <p:nvSpPr>
            <p:cNvPr id="3" name="Rectangle 9"/>
            <p:cNvSpPr>
              <a:extLst>
                <a:ext uri="smNativeData">
                  <pr:smNativeData xmlns:pr="smNativeData" val="SMDATA_13_ll53XRMAAAAlAAAAZAAAAE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EcsQF////AQAAAAAAAAAAAAAAAAAAAAAAAAAAAAAAAAAAAAAAAAAAAAAAAH9/fwDn5uYDzMzMAMDA/wB/f38AAAAAAAAAAAAAAAAAAAAAAAAAAAAhAAAAGAAAABQAAAB0GQAAtRwAAMEsAACMHwAAACAAACYAAAAIAAAA//////////8="/>
                </a:ext>
              </a:extLst>
            </p:cNvSpPr>
            <p:nvPr/>
          </p:nvSpPr>
          <p:spPr>
            <a:xfrm rot="20894487">
              <a:off x="4137660" y="4666615"/>
              <a:ext cx="3137535" cy="46164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 algn="ctr">
                <a:defRPr lang="fr-fr"/>
              </a:pPr>
              <a:r>
                <a:rPr lang="fr-fr" sz="2400">
                  <a:solidFill>
                    <a:schemeClr val="bg1"/>
                  </a:solidFill>
                  <a:effectLst>
                    <a:outerShdw dist="63500" dir="3600000" algn="tl" rotWithShape="0">
                      <a:srgbClr val="000000">
                        <a:alpha val="40000"/>
                      </a:srgbClr>
                    </a:outerShdw>
                  </a:effectLst>
                  <a:latin typeface="Red October" pitchFamily="0" charset="0"/>
                  <a:ea typeface="Calibri" pitchFamily="2" charset="0"/>
                  <a:cs typeface="Calibri" pitchFamily="2" charset="0"/>
                </a:rPr>
                <a:t>14-15 SEPT 2019</a:t>
              </a:r>
              <a:endParaRPr lang="fr-fr" sz="2400">
                <a:solidFill>
                  <a:schemeClr val="bg1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Red October" pitchFamily="0" charset="0"/>
                <a:ea typeface="Calibri" pitchFamily="2" charset="0"/>
                <a:cs typeface="Calibri" pitchFamily="2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resentation">
      <a:majorFont>
        <a:latin typeface="Calibri Light"/>
        <a:ea typeface="Calibri Light"/>
        <a:cs typeface="Calibri Light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4472C4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5B9BD5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Enzo Gonella</dc:creator>
  <cp:keywords/>
  <dc:description/>
  <cp:lastModifiedBy>Geric</cp:lastModifiedBy>
  <cp:revision>0</cp:revision>
  <dcterms:created xsi:type="dcterms:W3CDTF">2019-06-20T12:29:51Z</dcterms:created>
  <dcterms:modified xsi:type="dcterms:W3CDTF">2019-09-10T08:28:06Z</dcterms:modified>
</cp:coreProperties>
</file>